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  <p:sldMasterId id="2147483699" r:id="rId2"/>
  </p:sldMasterIdLst>
  <p:notesMasterIdLst>
    <p:notesMasterId r:id="rId11"/>
  </p:notesMasterIdLst>
  <p:sldIdLst>
    <p:sldId id="259" r:id="rId3"/>
    <p:sldId id="257" r:id="rId4"/>
    <p:sldId id="258" r:id="rId5"/>
    <p:sldId id="261" r:id="rId6"/>
    <p:sldId id="260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76" autoAdjust="0"/>
  </p:normalViewPr>
  <p:slideViewPr>
    <p:cSldViewPr snapToGrid="0">
      <p:cViewPr varScale="1">
        <p:scale>
          <a:sx n="68" d="100"/>
          <a:sy n="68" d="100"/>
        </p:scale>
        <p:origin x="15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40BD6-AD62-4334-B578-3FEDC03165D8}" type="datetimeFigureOut">
              <a:rPr lang="en-US" smtClean="0"/>
              <a:t>8/16/2015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1043B-1564-493D-885E-9A5CC90B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6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Link</a:t>
            </a:r>
          </a:p>
          <a:p>
            <a:r>
              <a:rPr lang="en-US" dirty="0" smtClean="0"/>
              <a:t>Click Get Started</a:t>
            </a:r>
          </a:p>
          <a:p>
            <a:r>
              <a:rPr lang="en-US" dirty="0" smtClean="0"/>
              <a:t>Review Different types on Devices</a:t>
            </a:r>
          </a:p>
          <a:p>
            <a:r>
              <a:rPr lang="en-US" dirty="0" smtClean="0"/>
              <a:t>Choose </a:t>
            </a:r>
            <a:r>
              <a:rPr lang="en-US" dirty="0" err="1" smtClean="0"/>
              <a:t>Rpi</a:t>
            </a:r>
            <a:endParaRPr lang="en-US" dirty="0" smtClean="0"/>
          </a:p>
          <a:p>
            <a:r>
              <a:rPr lang="en-US" dirty="0" smtClean="0"/>
              <a:t>Review steps to configure laptop &amp; Device </a:t>
            </a:r>
          </a:p>
          <a:p>
            <a:r>
              <a:rPr lang="en-US" dirty="0" smtClean="0"/>
              <a:t>Boot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Rpi</a:t>
            </a:r>
            <a:endParaRPr lang="en-US" baseline="0" dirty="0" smtClean="0"/>
          </a:p>
          <a:p>
            <a:r>
              <a:rPr lang="en-US" baseline="0" dirty="0" smtClean="0"/>
              <a:t>Show default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app</a:t>
            </a:r>
          </a:p>
          <a:p>
            <a:r>
              <a:rPr lang="en-US" baseline="0" dirty="0" smtClean="0"/>
              <a:t>Switch back to desktop and show IoT Watcher</a:t>
            </a:r>
          </a:p>
          <a:p>
            <a:r>
              <a:rPr lang="en-US" baseline="0" dirty="0" smtClean="0"/>
              <a:t>Show Device Web Page </a:t>
            </a:r>
          </a:p>
          <a:p>
            <a:r>
              <a:rPr lang="en-US" baseline="0" dirty="0" smtClean="0"/>
              <a:t>Show Device Shares</a:t>
            </a:r>
          </a:p>
          <a:p>
            <a:r>
              <a:rPr lang="en-US" baseline="0" dirty="0" smtClean="0"/>
              <a:t>Discuss </a:t>
            </a:r>
            <a:r>
              <a:rPr lang="en-US" baseline="0" dirty="0" err="1" smtClean="0"/>
              <a:t>Powershell</a:t>
            </a:r>
            <a:r>
              <a:rPr lang="en-US" baseline="0" dirty="0" smtClean="0"/>
              <a:t> and SSH Connection (Show commands)</a:t>
            </a:r>
          </a:p>
          <a:p>
            <a:r>
              <a:rPr lang="en-US" baseline="0" dirty="0" err="1" smtClean="0"/>
              <a:t>Poweshell</a:t>
            </a:r>
            <a:r>
              <a:rPr lang="en-US" baseline="0" dirty="0" smtClean="0"/>
              <a:t> (https://ms-iot.github.io/content/en-US/win10/samples/PowerShell.htm) </a:t>
            </a:r>
          </a:p>
          <a:p>
            <a:r>
              <a:rPr lang="en-US" baseline="0" dirty="0" smtClean="0"/>
              <a:t>SSH (https://ms-iot.github.io/content/en-US/win10/samples/SSH.htm)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1043B-1564-493D-885E-9A5CC90BD7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3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38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CD85A-6E1D-49A7-868F-687525E2A75B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610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1992E-4BBD-4FEA-81E0-EEA01CC1CC05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084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6ABA9-3569-41DC-89C5-BDDD1B06638B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45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C9A65-DF70-48B2-965A-8AA428EC3EB7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2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4C6FCD-2125-4619-A37E-4CF1C6370F8D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31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B92450-1439-4623-976F-C45AA91B8BE6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C2E998-8BD0-40CF-BB11-257F843A74DE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57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971DC-9660-439B-9702-41B8CDA793AF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4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35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5B2BDB-2086-4F6F-9CDE-45B3A21E2E16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8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CC1BED-7137-4650-B64F-AFEC65D1A4FF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11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5747F-8155-48CB-8621-7FA4D8EEFBA2}" type="slidenum">
              <a:rPr lang="es-ES" altLang="en-US">
                <a:solidFill>
                  <a:srgbClr val="000000"/>
                </a:solidFill>
              </a:rPr>
              <a:pPr/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5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43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9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7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4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8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61BEF0D-F0BB-DE4B-95CE-6DB70DBA9567}" type="datetimeFigureOut">
              <a:rPr lang="en-US" smtClean="0"/>
              <a:pPr/>
              <a:t>8/16/2015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1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8B51B373-92CF-49BD-87EA-9207A6D38835}" type="slidenum">
              <a:rPr lang="es-E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0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.windows.com/en-us/io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hackster.io/en-U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hackster.io/en-US" TargetMode="External"/><Relationship Id="rId2" Type="http://schemas.openxmlformats.org/officeDocument/2006/relationships/hyperlink" Target="https://dev.windows.com/en-us/i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andyPatterson/MotionDetector" TargetMode="External"/><Relationship Id="rId4" Type="http://schemas.openxmlformats.org/officeDocument/2006/relationships/hyperlink" Target="https://ms-iot.github.io/content/en-US/win10/samples/SSH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1774826" y="4900613"/>
            <a:ext cx="5184775" cy="544512"/>
          </a:xfrm>
          <a:noFill/>
          <a:ln/>
        </p:spPr>
        <p:txBody>
          <a:bodyPr anchor="ctr"/>
          <a:lstStyle/>
          <a:p>
            <a:pPr algn="l"/>
            <a:r>
              <a:rPr lang="es-UY" altLang="en-US" sz="4400" b="1" dirty="0" smtClean="0">
                <a:solidFill>
                  <a:schemeClr val="bg1"/>
                </a:solidFill>
              </a:rPr>
              <a:t>Windows 10 </a:t>
            </a:r>
            <a:r>
              <a:rPr lang="es-UY" altLang="en-US" sz="4400" b="1" dirty="0" err="1" smtClean="0">
                <a:solidFill>
                  <a:schemeClr val="bg1"/>
                </a:solidFill>
              </a:rPr>
              <a:t>IoT</a:t>
            </a:r>
            <a:endParaRPr lang="es-ES" altLang="en-US" sz="4400" b="1" dirty="0">
              <a:solidFill>
                <a:schemeClr val="bg1"/>
              </a:solidFill>
            </a:endParaRPr>
          </a:p>
        </p:txBody>
      </p:sp>
      <p:sp>
        <p:nvSpPr>
          <p:cNvPr id="2167" name="Rectangle 119"/>
          <p:cNvSpPr>
            <a:spLocks noChangeArrowheads="1"/>
          </p:cNvSpPr>
          <p:nvPr/>
        </p:nvSpPr>
        <p:spPr bwMode="auto">
          <a:xfrm>
            <a:off x="1847850" y="5516563"/>
            <a:ext cx="3384550" cy="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UY" altLang="en-US" sz="1800" b="1" dirty="0" smtClean="0">
                <a:solidFill>
                  <a:srgbClr val="FFFFFF"/>
                </a:solidFill>
              </a:rPr>
              <a:t>Catapult Systems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UY" altLang="en-US" sz="1800" b="1" dirty="0" smtClean="0">
                <a:solidFill>
                  <a:srgbClr val="FFFFFF"/>
                </a:solidFill>
              </a:rPr>
              <a:t>@</a:t>
            </a:r>
            <a:r>
              <a:rPr lang="es-UY" altLang="en-US" sz="1800" b="1" dirty="0" err="1" smtClean="0">
                <a:solidFill>
                  <a:srgbClr val="FFFFFF"/>
                </a:solidFill>
              </a:rPr>
              <a:t>CodeToLive</a:t>
            </a:r>
            <a:endParaRPr lang="es-ES" altLang="en-US" sz="1800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1423" y="1124465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+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761"/>
            <a:ext cx="3800998" cy="2854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98558" y="1053506"/>
            <a:ext cx="2950406" cy="2214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1683" y="1173892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=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524" y="685799"/>
            <a:ext cx="2669059" cy="26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Preparing your laptop for IoT Development</a:t>
            </a:r>
          </a:p>
          <a:p>
            <a:r>
              <a:rPr lang="en-US" sz="2400" dirty="0" smtClean="0"/>
              <a:t>Installing Windows 10 IoT on a Raspberry Pi</a:t>
            </a:r>
          </a:p>
          <a:p>
            <a:r>
              <a:rPr lang="en-US" sz="2400" dirty="0" smtClean="0"/>
              <a:t>Configuring your IoT device</a:t>
            </a:r>
          </a:p>
          <a:p>
            <a:pPr lvl="1"/>
            <a:r>
              <a:rPr lang="en-US" sz="2000" dirty="0" smtClean="0"/>
              <a:t>Default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Screen</a:t>
            </a:r>
          </a:p>
          <a:p>
            <a:pPr lvl="1"/>
            <a:r>
              <a:rPr lang="en-US" sz="2000" dirty="0" smtClean="0"/>
              <a:t>Web Page </a:t>
            </a:r>
            <a:r>
              <a:rPr lang="en-US" sz="2000" dirty="0" err="1" smtClean="0"/>
              <a:t>Config</a:t>
            </a:r>
            <a:endParaRPr lang="en-US" sz="2000" dirty="0" smtClean="0"/>
          </a:p>
          <a:p>
            <a:pPr lvl="1"/>
            <a:r>
              <a:rPr lang="en-US" sz="2000" dirty="0" err="1" smtClean="0"/>
              <a:t>Powershell</a:t>
            </a:r>
            <a:endParaRPr lang="en-US" sz="2000" dirty="0" smtClean="0"/>
          </a:p>
          <a:p>
            <a:pPr lvl="1"/>
            <a:r>
              <a:rPr lang="en-US" sz="2000" dirty="0" smtClean="0"/>
              <a:t>SSH</a:t>
            </a:r>
          </a:p>
          <a:p>
            <a:r>
              <a:rPr lang="en-US" sz="2400" dirty="0" smtClean="0"/>
              <a:t>Online Projects</a:t>
            </a:r>
          </a:p>
          <a:p>
            <a:r>
              <a:rPr lang="en-US" sz="2400" dirty="0" smtClean="0"/>
              <a:t>Review Motion Detector Application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33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Laptop and Device</a:t>
            </a:r>
            <a:endParaRPr lang="en-US" dirty="0"/>
          </a:p>
        </p:txBody>
      </p:sp>
      <p:pic>
        <p:nvPicPr>
          <p:cNvPr id="1026" name="Picture 2" descr="http://cdn.arstechnica.net/wp-content/uploads/2012/08/Acer-Aspire-A5560-741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04" y="1544431"/>
            <a:ext cx="5239685" cy="3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60747" y="5721913"/>
            <a:ext cx="5553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https://dev.windows.com/en-us/iot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885" y="2188576"/>
            <a:ext cx="3209925" cy="2409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5390" y="2608658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+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4754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Specs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00" y="1303638"/>
            <a:ext cx="6660630" cy="3774989"/>
          </a:xfrm>
        </p:spPr>
      </p:pic>
      <p:sp>
        <p:nvSpPr>
          <p:cNvPr id="5" name="TextBox 4"/>
          <p:cNvSpPr txBox="1"/>
          <p:nvPr/>
        </p:nvSpPr>
        <p:spPr>
          <a:xfrm>
            <a:off x="6413157" y="1417637"/>
            <a:ext cx="5461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900MHz quad-core ARM Cortex-A7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4 </a:t>
            </a:r>
            <a:r>
              <a:rPr lang="en-US" sz="2000" dirty="0"/>
              <a:t>USB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40 GPIO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Full HDMI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Ethernet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3.5mm </a:t>
            </a:r>
            <a:r>
              <a:rPr lang="en-US" sz="2000" dirty="0"/>
              <a:t>audio jack </a:t>
            </a:r>
            <a:r>
              <a:rPr lang="en-US" sz="2000" dirty="0" smtClean="0"/>
              <a:t>&amp; composite </a:t>
            </a:r>
            <a:r>
              <a:rPr lang="en-US" sz="2000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Camera interface (CSI)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Display interface (DSI)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Micro SD card slot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70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project walkthroughs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5" y="1504135"/>
            <a:ext cx="7515225" cy="293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2283" y="5251377"/>
            <a:ext cx="690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microsoft.hackster.io/en-US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34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Detector 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99" y="1666413"/>
            <a:ext cx="5961201" cy="35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Motion Detector </a:t>
            </a:r>
            <a:endParaRPr lang="en-US" dirty="0"/>
          </a:p>
        </p:txBody>
      </p:sp>
      <p:pic>
        <p:nvPicPr>
          <p:cNvPr id="5122" name="Picture 2" descr="http://i.ebayimg.com/00/s/MTIwMFgxMjAw/z/vNkAAMXQS6pRwBQC/$(KGrHqNHJFQFGuIyNOt4BRwBQCmIrw~~60_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953" y="237249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thumb/c/ca/Raspberry_Pi_B%2B_rev_1.2.svg/1280px-Raspberry_Pi_B%2B_rev_1.2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3735" y="2231627"/>
            <a:ext cx="4629293" cy="313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5434" y="3201082"/>
            <a:ext cx="294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951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2747"/>
            <a:ext cx="10972800" cy="485341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Start</a:t>
            </a:r>
            <a:endParaRPr lang="en-US" sz="2400" dirty="0">
              <a:hlinkClick r:id="rId2"/>
            </a:endParaRPr>
          </a:p>
          <a:p>
            <a:r>
              <a:rPr lang="en-US" sz="2400" dirty="0" smtClean="0">
                <a:hlinkClick r:id="rId2"/>
              </a:rPr>
              <a:t>https://dev.windows.com/en-us/iot</a:t>
            </a: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Tutorials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https://microsoft.hackster.io/en-US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mtClean="0"/>
              <a:t>SSH Connection</a:t>
            </a:r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https://ms-iot.github.io/content/en-US/win10/samples/SSH.htm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Motion Sensor Source Code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https://github.com/RandyPatterson/MotionDetector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22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2254</Template>
  <TotalTime>524</TotalTime>
  <Words>190</Words>
  <Application>Microsoft Office PowerPoint</Application>
  <PresentationFormat>Widescreen</PresentationFormat>
  <Paragraphs>60</Paragraphs>
  <Slides>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Diseño predeterminado</vt:lpstr>
      <vt:lpstr>1_Diseño predeterminado</vt:lpstr>
      <vt:lpstr>Windows 10 IoT</vt:lpstr>
      <vt:lpstr>Agenda</vt:lpstr>
      <vt:lpstr>Preparing Laptop and Device</vt:lpstr>
      <vt:lpstr>Raspberry Pi Specs</vt:lpstr>
      <vt:lpstr>Getting Started with project walkthroughs</vt:lpstr>
      <vt:lpstr>Motion Detector Hardware</vt:lpstr>
      <vt:lpstr>IoT Motion Detector </vt:lpstr>
      <vt:lpstr>Resources</vt:lpstr>
    </vt:vector>
  </TitlesOfParts>
  <Company>Catapult Systems,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10  Internet of things</dc:title>
  <dc:creator>Randy Patterson</dc:creator>
  <cp:lastModifiedBy>Randy Patterson</cp:lastModifiedBy>
  <cp:revision>19</cp:revision>
  <dcterms:created xsi:type="dcterms:W3CDTF">2015-08-16T14:31:54Z</dcterms:created>
  <dcterms:modified xsi:type="dcterms:W3CDTF">2015-08-16T23:29:18Z</dcterms:modified>
</cp:coreProperties>
</file>